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C7EC0B-7266-AA87-3E73-F871607376DA}" v="21" dt="2023-10-17T19:06:51.555"/>
    <p1510:client id="{BD3C6243-5D6B-4F16-AD2C-18F90F84EC4C}" v="715" dt="2023-10-03T22:11:58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89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53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65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10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1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238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232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004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3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7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01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65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74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9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8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83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9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6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solidFill>
                  <a:schemeClr val="accent1"/>
                </a:solidFill>
                <a:latin typeface="Calibri"/>
                <a:ea typeface="Calibri Light"/>
                <a:cs typeface="Calibri Light"/>
              </a:rPr>
              <a:t>Pandora</a:t>
            </a:r>
            <a:endParaRPr lang="en-US" sz="9600" b="1" dirty="0">
              <a:solidFill>
                <a:schemeClr val="accent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ambria"/>
                <a:ea typeface="Calibri"/>
                <a:cs typeface="Calibri"/>
              </a:rPr>
              <a:t>A Subscription-Based Music Streaming Platform</a:t>
            </a:r>
            <a:endParaRPr lang="en-US">
              <a:latin typeface="Cambria"/>
              <a:ea typeface="Cambria"/>
            </a:endParaRPr>
          </a:p>
          <a:p>
            <a:r>
              <a:rPr lang="en-US" dirty="0">
                <a:latin typeface="Cambria"/>
                <a:ea typeface="Calibri"/>
                <a:cs typeface="Calibri"/>
              </a:rPr>
              <a:t>By </a:t>
            </a:r>
            <a:r>
              <a:rPr lang="en-US" b="1" dirty="0">
                <a:latin typeface="Cambria"/>
                <a:ea typeface="Calibri"/>
                <a:cs typeface="Calibri"/>
              </a:rPr>
              <a:t>Jacob </a:t>
            </a:r>
            <a:r>
              <a:rPr lang="en-US" b="1" err="1">
                <a:latin typeface="Cambria"/>
                <a:ea typeface="Calibri"/>
                <a:cs typeface="Calibri"/>
              </a:rPr>
              <a:t>Gleco</a:t>
            </a:r>
            <a:endParaRPr lang="en-US" b="1">
              <a:latin typeface="Cambria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FD77-3A2F-CBA3-0FAA-C66C9837F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Describing Pandora</a:t>
            </a:r>
            <a:endParaRPr lang="en-US" sz="480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4998A-3BFE-8A36-4D4B-1679FA03F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 dirty="0">
                <a:latin typeface="Calibri"/>
                <a:ea typeface="Cambria"/>
                <a:cs typeface="Calibri"/>
              </a:rPr>
              <a:t>What is a music streaming platform?</a:t>
            </a:r>
          </a:p>
          <a:p>
            <a:pPr>
              <a:buClr>
                <a:srgbClr val="1287C3"/>
              </a:buClr>
            </a:pPr>
            <a:r>
              <a:rPr lang="en-US" sz="1800" dirty="0">
                <a:latin typeface="Cambria"/>
                <a:ea typeface="Cambria"/>
              </a:rPr>
              <a:t>It is a service that allows users to listen to...</a:t>
            </a:r>
          </a:p>
          <a:p>
            <a:pPr marL="914400" lvl="1" indent="-4572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Music</a:t>
            </a:r>
          </a:p>
          <a:p>
            <a:pPr marL="914400" lvl="1" indent="-4572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Podcasts</a:t>
            </a:r>
          </a:p>
          <a:p>
            <a:pPr marL="914400" lvl="1" indent="-4572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Audiobooks</a:t>
            </a:r>
          </a:p>
          <a:p>
            <a:pPr>
              <a:buClr>
                <a:srgbClr val="1287C3"/>
              </a:buClr>
            </a:pPr>
            <a:r>
              <a:rPr lang="en-US" sz="1800" dirty="0">
                <a:latin typeface="Cambria"/>
                <a:ea typeface="Cambria"/>
              </a:rPr>
              <a:t>all available on mobile and computer devices</a:t>
            </a:r>
          </a:p>
          <a:p>
            <a:pPr>
              <a:buClr>
                <a:srgbClr val="1287C3"/>
              </a:buClr>
            </a:pPr>
            <a:r>
              <a:rPr lang="en-US" b="1" dirty="0">
                <a:latin typeface="Calibri"/>
                <a:ea typeface="Cambria"/>
                <a:cs typeface="Calibri"/>
              </a:rPr>
              <a:t>Pandora is ranked the #1 grossing for music and audio</a:t>
            </a:r>
          </a:p>
        </p:txBody>
      </p:sp>
    </p:spTree>
    <p:extLst>
      <p:ext uri="{BB962C8B-B14F-4D97-AF65-F5344CB8AC3E}">
        <p14:creationId xmlns:p14="http://schemas.microsoft.com/office/powerpoint/2010/main" val="4016705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FD77-3A2F-CBA3-0FAA-C66C9837F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Key Features of Pandora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4998A-3BFE-8A36-4D4B-1679FA03F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>
              <a:buClr>
                <a:srgbClr val="1287C3"/>
              </a:buClr>
            </a:pPr>
            <a:r>
              <a:rPr lang="en-US" b="1" dirty="0">
                <a:latin typeface="Calibri"/>
                <a:ea typeface="Cambria"/>
                <a:cs typeface="Calibri"/>
              </a:rPr>
              <a:t>Pandora allows you to...</a:t>
            </a:r>
          </a:p>
          <a:p>
            <a:pPr marL="800100" lvl="1" indent="-3429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Browse stations of bands you like</a:t>
            </a:r>
          </a:p>
          <a:p>
            <a:pPr marL="800100" lvl="1" indent="-3429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Find songs for your personal playlist(s)</a:t>
            </a:r>
          </a:p>
          <a:p>
            <a:pPr marL="800100" lvl="1" indent="-3429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Listen to your favorite podcasts</a:t>
            </a:r>
          </a:p>
          <a:p>
            <a:pPr marL="800100" lvl="1" indent="-3429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Skip songs you do not like or are not in the mood for</a:t>
            </a:r>
          </a:p>
          <a:p>
            <a:pPr marL="800100" lvl="1" indent="-3429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Play your choices offline</a:t>
            </a:r>
          </a:p>
          <a:p>
            <a:pPr marL="800100" lvl="1" indent="-3429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Leave a like or dislike on a song to personalize your preferences</a:t>
            </a:r>
          </a:p>
        </p:txBody>
      </p:sp>
    </p:spTree>
    <p:extLst>
      <p:ext uri="{BB962C8B-B14F-4D97-AF65-F5344CB8AC3E}">
        <p14:creationId xmlns:p14="http://schemas.microsoft.com/office/powerpoint/2010/main" val="1857823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FD77-3A2F-CBA3-0FAA-C66C9837F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Subscription Plans</a:t>
            </a:r>
            <a:endParaRPr lang="en-US" sz="4800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 descr="Screens screenshot of a website&#10;&#10;Description automatically generated">
            <a:extLst>
              <a:ext uri="{FF2B5EF4-FFF2-40B4-BE49-F238E27FC236}">
                <a16:creationId xmlns:a16="http://schemas.microsoft.com/office/drawing/2014/main" id="{E0B322EC-DFED-1C32-458B-DC0E03AFF0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0346" y="2086729"/>
            <a:ext cx="8583283" cy="4572288"/>
          </a:xfrm>
        </p:spPr>
      </p:pic>
    </p:spTree>
    <p:extLst>
      <p:ext uri="{BB962C8B-B14F-4D97-AF65-F5344CB8AC3E}">
        <p14:creationId xmlns:p14="http://schemas.microsoft.com/office/powerpoint/2010/main" val="1930038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FD77-3A2F-CBA3-0FAA-C66C9837F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Getting Started with Pandora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4998A-3BFE-8A36-4D4B-1679FA03F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>
              <a:buClr>
                <a:srgbClr val="1287C3"/>
              </a:buClr>
            </a:pPr>
            <a:r>
              <a:rPr lang="en-US" b="1" dirty="0">
                <a:latin typeface="Calibri"/>
                <a:ea typeface="Cambria"/>
                <a:cs typeface="Calibri"/>
              </a:rPr>
              <a:t>Here is how to get started</a:t>
            </a:r>
          </a:p>
          <a:p>
            <a:pPr marL="342900" indent="-3429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  <a:cs typeface="Calibri"/>
              </a:rPr>
              <a:t>Sign up for free or buy a subscription</a:t>
            </a:r>
          </a:p>
          <a:p>
            <a:pPr marL="342900" indent="-3429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  <a:cs typeface="Calibri"/>
              </a:rPr>
              <a:t>Find your favorite artists</a:t>
            </a:r>
            <a:endParaRPr lang="en-US" dirty="0"/>
          </a:p>
          <a:p>
            <a:pPr marL="342900" indent="-3429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  <a:cs typeface="Calibri"/>
              </a:rPr>
              <a:t>Enjoy listening to your music</a:t>
            </a:r>
          </a:p>
          <a:p>
            <a:pPr marL="342900" indent="-342900">
              <a:buClr>
                <a:srgbClr val="1287C3"/>
              </a:buClr>
              <a:buAutoNum type="arabicPeriod"/>
            </a:pPr>
            <a:endParaRPr lang="en-US" sz="1800" dirty="0">
              <a:latin typeface="Cambria"/>
              <a:ea typeface="Cambria"/>
              <a:cs typeface="Calibri"/>
            </a:endParaRPr>
          </a:p>
          <a:p>
            <a:pPr marL="342900" indent="-342900">
              <a:buClr>
                <a:srgbClr val="1287C3"/>
              </a:buClr>
              <a:buAutoNum type="arabicPeriod"/>
            </a:pPr>
            <a:endParaRPr lang="en-US" sz="1800" dirty="0">
              <a:latin typeface="Cambria"/>
              <a:ea typeface="Cambria"/>
              <a:cs typeface="Calibri"/>
            </a:endParaRPr>
          </a:p>
          <a:p>
            <a:pPr marL="0" indent="0">
              <a:buClr>
                <a:srgbClr val="1287C3"/>
              </a:buClr>
              <a:buNone/>
            </a:pPr>
            <a:endParaRPr lang="en-US" sz="1800" dirty="0">
              <a:latin typeface="Cambria"/>
              <a:ea typeface="Cambri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368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FD77-3A2F-CBA3-0FAA-C66C9837F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Pandora Community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4998A-3BFE-8A36-4D4B-1679FA03F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 dirty="0">
                <a:latin typeface="Calibri"/>
                <a:ea typeface="Cambria"/>
                <a:cs typeface="Calibri"/>
              </a:rPr>
              <a:t>You can also visit Pandora Community</a:t>
            </a:r>
          </a:p>
          <a:p>
            <a:pPr>
              <a:buClr>
                <a:srgbClr val="1287C3"/>
              </a:buClr>
            </a:pPr>
            <a:r>
              <a:rPr lang="en-US" sz="1800" dirty="0">
                <a:latin typeface="Cambria"/>
                <a:ea typeface="Cambria"/>
                <a:cs typeface="Calibri"/>
              </a:rPr>
              <a:t>It is a place to connect with creators and fans to discuss music</a:t>
            </a:r>
          </a:p>
          <a:p>
            <a:pPr>
              <a:buClr>
                <a:srgbClr val="1287C3"/>
              </a:buClr>
            </a:pPr>
            <a:r>
              <a:rPr lang="en-US" sz="1800" dirty="0">
                <a:latin typeface="Cambria"/>
                <a:ea typeface="Cambria"/>
                <a:cs typeface="Calibri"/>
              </a:rPr>
              <a:t>Visitors are available to...</a:t>
            </a:r>
          </a:p>
          <a:p>
            <a:pPr marL="914400" lvl="1" indent="-4572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Ask questions</a:t>
            </a:r>
          </a:p>
          <a:p>
            <a:pPr marL="914400" lvl="1" indent="-4572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Find solutions</a:t>
            </a:r>
          </a:p>
          <a:p>
            <a:pPr marL="914400" lvl="1" indent="-457200">
              <a:buClr>
                <a:srgbClr val="1287C3"/>
              </a:buClr>
              <a:buAutoNum type="arabicPeriod"/>
            </a:pPr>
            <a:r>
              <a:rPr lang="en-US" sz="1800" dirty="0">
                <a:latin typeface="Cambria"/>
                <a:ea typeface="Cambria"/>
              </a:rPr>
              <a:t>Share ideas</a:t>
            </a:r>
          </a:p>
          <a:p>
            <a:pPr marL="0" indent="0">
              <a:buClr>
                <a:srgbClr val="1287C3"/>
              </a:buClr>
              <a:buNone/>
            </a:pPr>
            <a:endParaRPr lang="en-US" sz="1800" dirty="0">
              <a:latin typeface="Cambria"/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714568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Parallax</vt:lpstr>
      <vt:lpstr>Pandora</vt:lpstr>
      <vt:lpstr>Describing Pandora</vt:lpstr>
      <vt:lpstr>Key Features of Pandora</vt:lpstr>
      <vt:lpstr>Subscription Plans</vt:lpstr>
      <vt:lpstr>Getting Started with Pandora</vt:lpstr>
      <vt:lpstr>Pandora Community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295</cp:revision>
  <dcterms:created xsi:type="dcterms:W3CDTF">2023-10-03T19:59:46Z</dcterms:created>
  <dcterms:modified xsi:type="dcterms:W3CDTF">2023-10-23T17:57:28Z</dcterms:modified>
</cp:coreProperties>
</file>